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2"/>
      <p:bold r:id="rId13"/>
      <p:italic r:id="rId14"/>
      <p:boldItalic r:id="rId15"/>
    </p:embeddedFont>
    <p:embeddedFont>
      <p:font typeface="Raleway" panose="020B0503030101060003" pitchFamily="34" charset="77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1"/>
    <p:restoredTop sz="94696"/>
  </p:normalViewPr>
  <p:slideViewPr>
    <p:cSldViewPr snapToGrid="0">
      <p:cViewPr>
        <p:scale>
          <a:sx n="133" d="100"/>
          <a:sy n="133" d="100"/>
        </p:scale>
        <p:origin x="1280" y="2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251bb473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251bb473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251bb473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251bb473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dad12cf7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dad12cf7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dad12cf74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dad12cf74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b9a0b074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b9a0b074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b9a0b074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b9a0b074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6210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dad12cf74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dad12cf74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dad12cf74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dad12cf74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353535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603373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Winterlude Mobile Application Concept Design</a:t>
            </a:r>
            <a:endParaRPr sz="4400" dirty="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634107" y="3238450"/>
            <a:ext cx="5290693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err="1"/>
              <a:t>Minal</a:t>
            </a:r>
            <a:r>
              <a:rPr lang="en" sz="2400" dirty="0"/>
              <a:t> Patel</a:t>
            </a:r>
            <a:endParaRPr sz="2400" b="1" dirty="0"/>
          </a:p>
        </p:txBody>
      </p:sp>
      <p:pic>
        <p:nvPicPr>
          <p:cNvPr id="3" name="Picture 2" descr="A screen shot of a city&#10;&#10;Description automatically generated">
            <a:extLst>
              <a:ext uri="{FF2B5EF4-FFF2-40B4-BE49-F238E27FC236}">
                <a16:creationId xmlns:a16="http://schemas.microsoft.com/office/drawing/2014/main" id="{DF86331C-AB5C-EA4B-A358-20BB37ABE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" y="0"/>
            <a:ext cx="2536424" cy="5143500"/>
          </a:xfrm>
          <a:prstGeom prst="roundRect">
            <a:avLst>
              <a:gd name="adj" fmla="val 9457"/>
            </a:avLst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4704900" cy="81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Information Architecture</a:t>
            </a:r>
            <a:endParaRPr sz="3000">
              <a:solidFill>
                <a:schemeClr val="accent5"/>
              </a:solidFill>
            </a:endParaRPr>
          </a:p>
        </p:txBody>
      </p:sp>
      <p:pic>
        <p:nvPicPr>
          <p:cNvPr id="79" name="Google Shape;7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175" y="545150"/>
            <a:ext cx="8023373" cy="4598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-1" y="304800"/>
            <a:ext cx="50961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</a:rPr>
              <a:t>Home/Landing Screen!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 b="0"/>
              <a:t>Contains:</a:t>
            </a:r>
            <a:endParaRPr sz="2400" b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Carousel of events which are going on Now</a:t>
            </a:r>
            <a:endParaRPr sz="2400" b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Map View of Destinations and Events</a:t>
            </a:r>
            <a:endParaRPr sz="2400" b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Canal Ice Condition</a:t>
            </a:r>
            <a:endParaRPr sz="2400" b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And Tab View for Events, Destinations, Amenities, Transformation, More info</a:t>
            </a:r>
            <a:endParaRPr sz="2400" b="0"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9250" y="0"/>
            <a:ext cx="37147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-1" y="304800"/>
            <a:ext cx="50961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</a:rPr>
              <a:t>Section Screen (Events)!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 b="0"/>
              <a:t>Shows filter for Events </a:t>
            </a:r>
            <a:endParaRPr sz="2400" b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By Date</a:t>
            </a:r>
            <a:endParaRPr sz="2400" b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Where</a:t>
            </a:r>
            <a:endParaRPr sz="2400" b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What kind</a:t>
            </a:r>
            <a:endParaRPr sz="2400" b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 b="0"/>
              <a:t>Filtered Events </a:t>
            </a:r>
            <a:endParaRPr sz="2400" b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Gallery Navigation Model of each events(Picture and Title)</a:t>
            </a:r>
            <a:endParaRPr sz="2400" b="0"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2676" y="0"/>
            <a:ext cx="34525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-1" y="304800"/>
            <a:ext cx="50961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5"/>
                </a:solidFill>
              </a:rPr>
              <a:t>Sub Screen (Particular Event)!</a:t>
            </a:r>
            <a:endParaRPr sz="30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 b="0"/>
              <a:t>Event Detail</a:t>
            </a:r>
            <a:endParaRPr sz="2400" b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Carousel of event images</a:t>
            </a:r>
            <a:endParaRPr sz="2400" b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Details (Where/At What Time/Description)</a:t>
            </a:r>
            <a:endParaRPr sz="2400" b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b="0"/>
              <a:t>Services(List View)</a:t>
            </a:r>
            <a:endParaRPr sz="2400" b="0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1224" y="0"/>
            <a:ext cx="392277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4725" y="162725"/>
            <a:ext cx="5214625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2204350" y="2190450"/>
            <a:ext cx="48117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Concept Design Demo</a:t>
            </a:r>
            <a:endParaRPr sz="3000" b="1" dirty="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AC747F-E936-DD4B-B6D0-41E165481B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29" r="68879" b="3389"/>
          <a:stretch/>
        </p:blipFill>
        <p:spPr>
          <a:xfrm>
            <a:off x="548646" y="163658"/>
            <a:ext cx="2452011" cy="4839038"/>
          </a:xfrm>
          <a:prstGeom prst="roundRect">
            <a:avLst>
              <a:gd name="adj" fmla="val 4827"/>
            </a:avLst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5C4EEA-5A44-8541-95D5-B27BF89ECF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38" t="2989" r="34552" b="2929"/>
          <a:stretch/>
        </p:blipFill>
        <p:spPr>
          <a:xfrm>
            <a:off x="3318270" y="153749"/>
            <a:ext cx="2458995" cy="4839038"/>
          </a:xfrm>
          <a:prstGeom prst="roundRect">
            <a:avLst>
              <a:gd name="adj" fmla="val 6165"/>
            </a:avLst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813F0DC4-0B07-0A40-9830-381EEDB103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940" t="2296" r="-118" b="2928"/>
          <a:stretch/>
        </p:blipFill>
        <p:spPr>
          <a:xfrm>
            <a:off x="6094878" y="151466"/>
            <a:ext cx="2456436" cy="4874654"/>
          </a:xfrm>
          <a:prstGeom prst="roundRect">
            <a:avLst>
              <a:gd name="adj" fmla="val 6165"/>
            </a:avLst>
          </a:prstGeom>
        </p:spPr>
      </p:pic>
    </p:spTree>
    <p:extLst>
      <p:ext uri="{BB962C8B-B14F-4D97-AF65-F5344CB8AC3E}">
        <p14:creationId xmlns:p14="http://schemas.microsoft.com/office/powerpoint/2010/main" val="2221860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4725" y="162725"/>
            <a:ext cx="5214625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 txBox="1"/>
          <p:nvPr/>
        </p:nvSpPr>
        <p:spPr>
          <a:xfrm>
            <a:off x="2204350" y="2190450"/>
            <a:ext cx="48117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Questions?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4725" y="162725"/>
            <a:ext cx="5214625" cy="48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>
            <a:off x="2204350" y="2190450"/>
            <a:ext cx="48117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Feedback</a:t>
            </a:r>
            <a:endParaRPr sz="3000" b="1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107</Words>
  <Application>Microsoft Macintosh PowerPoint</Application>
  <PresentationFormat>On-screen Show (16:9)</PresentationFormat>
  <Paragraphs>24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Lato</vt:lpstr>
      <vt:lpstr>Arial</vt:lpstr>
      <vt:lpstr>Raleway</vt:lpstr>
      <vt:lpstr>Swiss</vt:lpstr>
      <vt:lpstr>Winterlude Mobile Application Concept Design</vt:lpstr>
      <vt:lpstr>Information Architecture</vt:lpstr>
      <vt:lpstr>Home/Landing Screen! Contains: Carousel of events which are going on Now Map View of Destinations and Events Canal Ice Condition And Tab View for Events, Destinations, Amenities, Transformation, More info</vt:lpstr>
      <vt:lpstr>Section Screen (Events)! Shows filter for Events  By Date Where What kind Filtered Events  Gallery Navigation Model of each events(Picture and Title)</vt:lpstr>
      <vt:lpstr>Sub Screen (Particular Event)! Event Detail Carousel of event images Details (Where/At What Time/Description) Services(List View)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Winterlude Mobile Application Concept Design</dc:title>
  <cp:lastModifiedBy>Minaldilipbh Patel</cp:lastModifiedBy>
  <cp:revision>8</cp:revision>
  <dcterms:modified xsi:type="dcterms:W3CDTF">2020-02-16T05:14:40Z</dcterms:modified>
</cp:coreProperties>
</file>